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10438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29011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56443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75747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95051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3339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44118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19</cp:revision>
  <dcterms:created xsi:type="dcterms:W3CDTF">2021-08-06T19:34:26Z</dcterms:created>
  <dcterms:modified xsi:type="dcterms:W3CDTF">2021-11-03T21:22:43Z</dcterms:modified>
</cp:coreProperties>
</file>