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70072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4975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2407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81711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901015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93032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603752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22</cp:revision>
  <dcterms:created xsi:type="dcterms:W3CDTF">2021-08-06T19:34:26Z</dcterms:created>
  <dcterms:modified xsi:type="dcterms:W3CDTF">2021-11-03T21:14:56Z</dcterms:modified>
</cp:coreProperties>
</file>