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250804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23048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50480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69784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89088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07376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484484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21</cp:revision>
  <dcterms:created xsi:type="dcterms:W3CDTF">2021-08-06T19:34:26Z</dcterms:created>
  <dcterms:modified xsi:type="dcterms:W3CDTF">2021-11-03T21:17:05Z</dcterms:modified>
</cp:coreProperties>
</file>