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111658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09133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36565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55869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75173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893461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345338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20</cp:revision>
  <dcterms:created xsi:type="dcterms:W3CDTF">2021-08-06T19:34:26Z</dcterms:created>
  <dcterms:modified xsi:type="dcterms:W3CDTF">2021-11-03T21:17:31Z</dcterms:modified>
</cp:coreProperties>
</file>