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50194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298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0419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9723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902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7315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83874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17</cp:revision>
  <dcterms:created xsi:type="dcterms:W3CDTF">2021-08-06T19:34:26Z</dcterms:created>
  <dcterms:modified xsi:type="dcterms:W3CDTF">2021-11-03T21:19:11Z</dcterms:modified>
</cp:coreProperties>
</file>