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9"/>
    <p:restoredTop sz="94694"/>
  </p:normalViewPr>
  <p:slideViewPr>
    <p:cSldViewPr snapToGrid="0" snapToObjects="1">
      <p:cViewPr varScale="1">
        <p:scale>
          <a:sx n="82" d="100"/>
          <a:sy n="82" d="100"/>
        </p:scale>
        <p:origin x="34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AA5FE-F919-4F45-BC3B-2EF5C681088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1B2C20-CEF3-A94B-BB23-DA1C2C354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70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1B2C20-CEF3-A94B-BB23-DA1C2C3542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09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7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047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185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1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25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6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09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769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173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60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436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7453967-77CF-CC43-A16B-59EBB944B42C}"/>
              </a:ext>
            </a:extLst>
          </p:cNvPr>
          <p:cNvSpPr/>
          <p:nvPr/>
        </p:nvSpPr>
        <p:spPr>
          <a:xfrm>
            <a:off x="457200" y="8380011"/>
            <a:ext cx="782320" cy="10464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AAFC0A-3887-AF40-964F-1F389B8045F6}"/>
              </a:ext>
            </a:extLst>
          </p:cNvPr>
          <p:cNvSpPr txBox="1"/>
          <p:nvPr/>
        </p:nvSpPr>
        <p:spPr>
          <a:xfrm>
            <a:off x="1361440" y="8359691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05915B-7CBF-E54E-8AAF-5595EF520178}"/>
              </a:ext>
            </a:extLst>
          </p:cNvPr>
          <p:cNvSpPr txBox="1"/>
          <p:nvPr/>
        </p:nvSpPr>
        <p:spPr>
          <a:xfrm>
            <a:off x="1361440" y="8634011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95C7AE-BD5E-8B4D-A280-64E2EB5EC698}"/>
              </a:ext>
            </a:extLst>
          </p:cNvPr>
          <p:cNvSpPr txBox="1"/>
          <p:nvPr/>
        </p:nvSpPr>
        <p:spPr>
          <a:xfrm>
            <a:off x="1361440" y="8827051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AD14B7-D243-F74B-B141-B1C8FA640935}"/>
              </a:ext>
            </a:extLst>
          </p:cNvPr>
          <p:cNvSpPr txBox="1"/>
          <p:nvPr/>
        </p:nvSpPr>
        <p:spPr>
          <a:xfrm>
            <a:off x="1361440" y="9020091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Phone Number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F7C7CB-EF7E-894E-B74C-0A1EF588C2C9}"/>
              </a:ext>
            </a:extLst>
          </p:cNvPr>
          <p:cNvSpPr txBox="1"/>
          <p:nvPr/>
        </p:nvSpPr>
        <p:spPr>
          <a:xfrm>
            <a:off x="1361440" y="9202971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Email Address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1C75C1-5A40-8E4F-905B-CC54FC45E482}"/>
              </a:ext>
            </a:extLst>
          </p:cNvPr>
          <p:cNvSpPr txBox="1"/>
          <p:nvPr/>
        </p:nvSpPr>
        <p:spPr>
          <a:xfrm>
            <a:off x="467360" y="8613691"/>
            <a:ext cx="7721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488795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</TotalTime>
  <Words>15</Words>
  <Application>Microsoft Macintosh PowerPoint</Application>
  <PresentationFormat>Custom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Lowe</dc:creator>
  <cp:lastModifiedBy>Sara Lowe</cp:lastModifiedBy>
  <cp:revision>15</cp:revision>
  <dcterms:created xsi:type="dcterms:W3CDTF">2021-08-06T19:34:26Z</dcterms:created>
  <dcterms:modified xsi:type="dcterms:W3CDTF">2021-11-03T21:19:55Z</dcterms:modified>
</cp:coreProperties>
</file>