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36026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1570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59002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8306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7610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58986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69706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14</cp:revision>
  <dcterms:created xsi:type="dcterms:W3CDTF">2021-08-06T19:34:26Z</dcterms:created>
  <dcterms:modified xsi:type="dcterms:W3CDTF">2021-11-03T21:32:15Z</dcterms:modified>
</cp:coreProperties>
</file>