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230926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21060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48492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67796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87100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05388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464606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12</cp:revision>
  <dcterms:created xsi:type="dcterms:W3CDTF">2021-08-06T19:34:26Z</dcterms:created>
  <dcterms:modified xsi:type="dcterms:W3CDTF">2021-11-03T21:20:45Z</dcterms:modified>
</cp:coreProperties>
</file>