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60133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3981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1413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0717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0021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8309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93813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11</cp:revision>
  <dcterms:created xsi:type="dcterms:W3CDTF">2021-08-06T19:34:26Z</dcterms:created>
  <dcterms:modified xsi:type="dcterms:W3CDTF">2021-11-03T21:21:00Z</dcterms:modified>
</cp:coreProperties>
</file>