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AA5FE-F919-4F45-BC3B-2EF5C681088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2C20-CEF3-A94B-BB23-DA1C2C35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B2C20-CEF3-A94B-BB23-DA1C2C3542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360133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339813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614133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807173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9000213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183093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593813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15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10</cp:revision>
  <dcterms:created xsi:type="dcterms:W3CDTF">2021-08-06T19:34:26Z</dcterms:created>
  <dcterms:modified xsi:type="dcterms:W3CDTF">2021-11-03T21:21:16Z</dcterms:modified>
</cp:coreProperties>
</file>