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290560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270240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544560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737600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8930640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113520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524240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14</Words>
  <Application>Microsoft Macintosh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3</cp:revision>
  <dcterms:created xsi:type="dcterms:W3CDTF">2021-08-06T19:34:26Z</dcterms:created>
  <dcterms:modified xsi:type="dcterms:W3CDTF">2021-11-03T21:22:57Z</dcterms:modified>
</cp:coreProperties>
</file>