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56" r:id="rId2"/>
  </p:sldIdLst>
  <p:sldSz cx="7772400" cy="100584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959"/>
    <p:restoredTop sz="94694"/>
  </p:normalViewPr>
  <p:slideViewPr>
    <p:cSldViewPr snapToGrid="0" snapToObjects="1">
      <p:cViewPr varScale="1">
        <p:scale>
          <a:sx n="82" d="100"/>
          <a:sy n="82" d="100"/>
        </p:scale>
        <p:origin x="3480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21AA5FE-F919-4F45-BC3B-2EF5C681088E}" type="datetimeFigureOut">
              <a:rPr lang="en-US" smtClean="0"/>
              <a:t>11/3/21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36788" y="1143000"/>
            <a:ext cx="23844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41B2C20-CEF3-A94B-BB23-DA1C2C3542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41706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41B2C20-CEF3-A94B-BB23-DA1C2C3542E1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29093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2930" y="1646133"/>
            <a:ext cx="6606540" cy="3501813"/>
          </a:xfrm>
        </p:spPr>
        <p:txBody>
          <a:bodyPr anchor="b"/>
          <a:lstStyle>
            <a:lvl1pPr algn="ctr">
              <a:defRPr sz="51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71550" y="5282989"/>
            <a:ext cx="5829300" cy="2428451"/>
          </a:xfrm>
        </p:spPr>
        <p:txBody>
          <a:bodyPr/>
          <a:lstStyle>
            <a:lvl1pPr marL="0" indent="0" algn="ctr">
              <a:buNone/>
              <a:defRPr sz="2040"/>
            </a:lvl1pPr>
            <a:lvl2pPr marL="388620" indent="0" algn="ctr">
              <a:buNone/>
              <a:defRPr sz="1700"/>
            </a:lvl2pPr>
            <a:lvl3pPr marL="777240" indent="0" algn="ctr">
              <a:buNone/>
              <a:defRPr sz="1530"/>
            </a:lvl3pPr>
            <a:lvl4pPr marL="1165860" indent="0" algn="ctr">
              <a:buNone/>
              <a:defRPr sz="1360"/>
            </a:lvl4pPr>
            <a:lvl5pPr marL="1554480" indent="0" algn="ctr">
              <a:buNone/>
              <a:defRPr sz="1360"/>
            </a:lvl5pPr>
            <a:lvl6pPr marL="1943100" indent="0" algn="ctr">
              <a:buNone/>
              <a:defRPr sz="1360"/>
            </a:lvl6pPr>
            <a:lvl7pPr marL="2331720" indent="0" algn="ctr">
              <a:buNone/>
              <a:defRPr sz="1360"/>
            </a:lvl7pPr>
            <a:lvl8pPr marL="2720340" indent="0" algn="ctr">
              <a:buNone/>
              <a:defRPr sz="1360"/>
            </a:lvl8pPr>
            <a:lvl9pPr marL="3108960" indent="0" algn="ctr">
              <a:buNone/>
              <a:defRPr sz="136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3641D-C9E4-3C4B-B2D4-C938AC03A86E}" type="datetimeFigureOut">
              <a:rPr lang="en-US" smtClean="0"/>
              <a:t>11/3/21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96578-D91C-1749-BFF6-27ADFF2496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66757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3641D-C9E4-3C4B-B2D4-C938AC03A86E}" type="datetimeFigureOut">
              <a:rPr lang="en-US" smtClean="0"/>
              <a:t>11/3/21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96578-D91C-1749-BFF6-27ADFF2496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50478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05" y="2507618"/>
            <a:ext cx="6703695" cy="4184014"/>
          </a:xfrm>
        </p:spPr>
        <p:txBody>
          <a:bodyPr anchor="b"/>
          <a:lstStyle>
            <a:lvl1pPr>
              <a:defRPr sz="51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05" y="6731215"/>
            <a:ext cx="6703695" cy="2200274"/>
          </a:xfrm>
        </p:spPr>
        <p:txBody>
          <a:bodyPr/>
          <a:lstStyle>
            <a:lvl1pPr marL="0" indent="0">
              <a:buNone/>
              <a:defRPr sz="2040">
                <a:solidFill>
                  <a:schemeClr val="tx1"/>
                </a:solidFill>
              </a:defRPr>
            </a:lvl1pPr>
            <a:lvl2pPr marL="388620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2pPr>
            <a:lvl3pPr marL="777240" indent="0">
              <a:buNone/>
              <a:defRPr sz="1530">
                <a:solidFill>
                  <a:schemeClr val="tx1">
                    <a:tint val="75000"/>
                  </a:schemeClr>
                </a:solidFill>
              </a:defRPr>
            </a:lvl3pPr>
            <a:lvl4pPr marL="116586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4pPr>
            <a:lvl5pPr marL="155448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5pPr>
            <a:lvl6pPr marL="194310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6pPr>
            <a:lvl7pPr marL="233172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7pPr>
            <a:lvl8pPr marL="272034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8pPr>
            <a:lvl9pPr marL="310896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3641D-C9E4-3C4B-B2D4-C938AC03A86E}" type="datetimeFigureOut">
              <a:rPr lang="en-US" smtClean="0"/>
              <a:t>11/3/21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96578-D91C-1749-BFF6-27ADFF2496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11855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4353" y="2677584"/>
            <a:ext cx="3303270" cy="63819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934778" y="2677584"/>
            <a:ext cx="3303270" cy="63819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3641D-C9E4-3C4B-B2D4-C938AC03A86E}" type="datetimeFigureOut">
              <a:rPr lang="en-US" smtClean="0"/>
              <a:t>11/3/21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96578-D91C-1749-BFF6-27ADFF2496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51196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65" y="535519"/>
            <a:ext cx="6703695" cy="194415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5366" y="2465706"/>
            <a:ext cx="3288089" cy="1208404"/>
          </a:xfrm>
        </p:spPr>
        <p:txBody>
          <a:bodyPr anchor="b"/>
          <a:lstStyle>
            <a:lvl1pPr marL="0" indent="0">
              <a:buNone/>
              <a:defRPr sz="2040" b="1"/>
            </a:lvl1pPr>
            <a:lvl2pPr marL="388620" indent="0">
              <a:buNone/>
              <a:defRPr sz="1700" b="1"/>
            </a:lvl2pPr>
            <a:lvl3pPr marL="777240" indent="0">
              <a:buNone/>
              <a:defRPr sz="1530" b="1"/>
            </a:lvl3pPr>
            <a:lvl4pPr marL="1165860" indent="0">
              <a:buNone/>
              <a:defRPr sz="1360" b="1"/>
            </a:lvl4pPr>
            <a:lvl5pPr marL="1554480" indent="0">
              <a:buNone/>
              <a:defRPr sz="1360" b="1"/>
            </a:lvl5pPr>
            <a:lvl6pPr marL="1943100" indent="0">
              <a:buNone/>
              <a:defRPr sz="1360" b="1"/>
            </a:lvl6pPr>
            <a:lvl7pPr marL="2331720" indent="0">
              <a:buNone/>
              <a:defRPr sz="1360" b="1"/>
            </a:lvl7pPr>
            <a:lvl8pPr marL="2720340" indent="0">
              <a:buNone/>
              <a:defRPr sz="1360" b="1"/>
            </a:lvl8pPr>
            <a:lvl9pPr marL="3108960" indent="0">
              <a:buNone/>
              <a:defRPr sz="136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5366" y="3674110"/>
            <a:ext cx="3288089" cy="54040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34778" y="2465706"/>
            <a:ext cx="3304282" cy="1208404"/>
          </a:xfrm>
        </p:spPr>
        <p:txBody>
          <a:bodyPr anchor="b"/>
          <a:lstStyle>
            <a:lvl1pPr marL="0" indent="0">
              <a:buNone/>
              <a:defRPr sz="2040" b="1"/>
            </a:lvl1pPr>
            <a:lvl2pPr marL="388620" indent="0">
              <a:buNone/>
              <a:defRPr sz="1700" b="1"/>
            </a:lvl2pPr>
            <a:lvl3pPr marL="777240" indent="0">
              <a:buNone/>
              <a:defRPr sz="1530" b="1"/>
            </a:lvl3pPr>
            <a:lvl4pPr marL="1165860" indent="0">
              <a:buNone/>
              <a:defRPr sz="1360" b="1"/>
            </a:lvl4pPr>
            <a:lvl5pPr marL="1554480" indent="0">
              <a:buNone/>
              <a:defRPr sz="1360" b="1"/>
            </a:lvl5pPr>
            <a:lvl6pPr marL="1943100" indent="0">
              <a:buNone/>
              <a:defRPr sz="1360" b="1"/>
            </a:lvl6pPr>
            <a:lvl7pPr marL="2331720" indent="0">
              <a:buNone/>
              <a:defRPr sz="1360" b="1"/>
            </a:lvl7pPr>
            <a:lvl8pPr marL="2720340" indent="0">
              <a:buNone/>
              <a:defRPr sz="1360" b="1"/>
            </a:lvl8pPr>
            <a:lvl9pPr marL="3108960" indent="0">
              <a:buNone/>
              <a:defRPr sz="136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934778" y="3674110"/>
            <a:ext cx="3304282" cy="54040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3641D-C9E4-3C4B-B2D4-C938AC03A86E}" type="datetimeFigureOut">
              <a:rPr lang="en-US" smtClean="0"/>
              <a:t>11/3/21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96578-D91C-1749-BFF6-27ADFF2496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9158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3641D-C9E4-3C4B-B2D4-C938AC03A86E}" type="datetimeFigureOut">
              <a:rPr lang="en-US" smtClean="0"/>
              <a:t>11/3/21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96578-D91C-1749-BFF6-27ADFF2496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46253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3641D-C9E4-3C4B-B2D4-C938AC03A86E}" type="datetimeFigureOut">
              <a:rPr lang="en-US" smtClean="0"/>
              <a:t>11/3/21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96578-D91C-1749-BFF6-27ADFF2496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39656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65" y="670560"/>
            <a:ext cx="2506801" cy="2346960"/>
          </a:xfrm>
        </p:spPr>
        <p:txBody>
          <a:bodyPr anchor="b"/>
          <a:lstStyle>
            <a:lvl1pPr>
              <a:defRPr sz="272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4282" y="1448226"/>
            <a:ext cx="3934778" cy="7147983"/>
          </a:xfrm>
        </p:spPr>
        <p:txBody>
          <a:bodyPr/>
          <a:lstStyle>
            <a:lvl1pPr>
              <a:defRPr sz="2720"/>
            </a:lvl1pPr>
            <a:lvl2pPr>
              <a:defRPr sz="2380"/>
            </a:lvl2pPr>
            <a:lvl3pPr>
              <a:defRPr sz="204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5365" y="3017520"/>
            <a:ext cx="2506801" cy="5590329"/>
          </a:xfrm>
        </p:spPr>
        <p:txBody>
          <a:bodyPr/>
          <a:lstStyle>
            <a:lvl1pPr marL="0" indent="0">
              <a:buNone/>
              <a:defRPr sz="1360"/>
            </a:lvl1pPr>
            <a:lvl2pPr marL="388620" indent="0">
              <a:buNone/>
              <a:defRPr sz="1190"/>
            </a:lvl2pPr>
            <a:lvl3pPr marL="777240" indent="0">
              <a:buNone/>
              <a:defRPr sz="1020"/>
            </a:lvl3pPr>
            <a:lvl4pPr marL="1165860" indent="0">
              <a:buNone/>
              <a:defRPr sz="850"/>
            </a:lvl4pPr>
            <a:lvl5pPr marL="1554480" indent="0">
              <a:buNone/>
              <a:defRPr sz="850"/>
            </a:lvl5pPr>
            <a:lvl6pPr marL="1943100" indent="0">
              <a:buNone/>
              <a:defRPr sz="850"/>
            </a:lvl6pPr>
            <a:lvl7pPr marL="2331720" indent="0">
              <a:buNone/>
              <a:defRPr sz="850"/>
            </a:lvl7pPr>
            <a:lvl8pPr marL="2720340" indent="0">
              <a:buNone/>
              <a:defRPr sz="850"/>
            </a:lvl8pPr>
            <a:lvl9pPr marL="3108960" indent="0">
              <a:buNone/>
              <a:defRPr sz="8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3641D-C9E4-3C4B-B2D4-C938AC03A86E}" type="datetimeFigureOut">
              <a:rPr lang="en-US" smtClean="0"/>
              <a:t>11/3/21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96578-D91C-1749-BFF6-27ADFF2496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32092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65" y="670560"/>
            <a:ext cx="2506801" cy="2346960"/>
          </a:xfrm>
        </p:spPr>
        <p:txBody>
          <a:bodyPr anchor="b"/>
          <a:lstStyle>
            <a:lvl1pPr>
              <a:defRPr sz="272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304282" y="1448226"/>
            <a:ext cx="3934778" cy="7147983"/>
          </a:xfrm>
        </p:spPr>
        <p:txBody>
          <a:bodyPr anchor="t"/>
          <a:lstStyle>
            <a:lvl1pPr marL="0" indent="0">
              <a:buNone/>
              <a:defRPr sz="2720"/>
            </a:lvl1pPr>
            <a:lvl2pPr marL="388620" indent="0">
              <a:buNone/>
              <a:defRPr sz="2380"/>
            </a:lvl2pPr>
            <a:lvl3pPr marL="777240" indent="0">
              <a:buNone/>
              <a:defRPr sz="2040"/>
            </a:lvl3pPr>
            <a:lvl4pPr marL="1165860" indent="0">
              <a:buNone/>
              <a:defRPr sz="1700"/>
            </a:lvl4pPr>
            <a:lvl5pPr marL="1554480" indent="0">
              <a:buNone/>
              <a:defRPr sz="1700"/>
            </a:lvl5pPr>
            <a:lvl6pPr marL="1943100" indent="0">
              <a:buNone/>
              <a:defRPr sz="1700"/>
            </a:lvl6pPr>
            <a:lvl7pPr marL="2331720" indent="0">
              <a:buNone/>
              <a:defRPr sz="1700"/>
            </a:lvl7pPr>
            <a:lvl8pPr marL="2720340" indent="0">
              <a:buNone/>
              <a:defRPr sz="1700"/>
            </a:lvl8pPr>
            <a:lvl9pPr marL="3108960" indent="0">
              <a:buNone/>
              <a:defRPr sz="17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5365" y="3017520"/>
            <a:ext cx="2506801" cy="5590329"/>
          </a:xfrm>
        </p:spPr>
        <p:txBody>
          <a:bodyPr/>
          <a:lstStyle>
            <a:lvl1pPr marL="0" indent="0">
              <a:buNone/>
              <a:defRPr sz="1360"/>
            </a:lvl1pPr>
            <a:lvl2pPr marL="388620" indent="0">
              <a:buNone/>
              <a:defRPr sz="1190"/>
            </a:lvl2pPr>
            <a:lvl3pPr marL="777240" indent="0">
              <a:buNone/>
              <a:defRPr sz="1020"/>
            </a:lvl3pPr>
            <a:lvl4pPr marL="1165860" indent="0">
              <a:buNone/>
              <a:defRPr sz="850"/>
            </a:lvl4pPr>
            <a:lvl5pPr marL="1554480" indent="0">
              <a:buNone/>
              <a:defRPr sz="850"/>
            </a:lvl5pPr>
            <a:lvl6pPr marL="1943100" indent="0">
              <a:buNone/>
              <a:defRPr sz="850"/>
            </a:lvl6pPr>
            <a:lvl7pPr marL="2331720" indent="0">
              <a:buNone/>
              <a:defRPr sz="850"/>
            </a:lvl7pPr>
            <a:lvl8pPr marL="2720340" indent="0">
              <a:buNone/>
              <a:defRPr sz="850"/>
            </a:lvl8pPr>
            <a:lvl9pPr marL="3108960" indent="0">
              <a:buNone/>
              <a:defRPr sz="8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3641D-C9E4-3C4B-B2D4-C938AC03A86E}" type="datetimeFigureOut">
              <a:rPr lang="en-US" smtClean="0"/>
              <a:t>11/3/21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96578-D91C-1749-BFF6-27ADFF2496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87699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3641D-C9E4-3C4B-B2D4-C938AC03A86E}" type="datetimeFigureOut">
              <a:rPr lang="en-US" smtClean="0"/>
              <a:t>11/3/21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96578-D91C-1749-BFF6-27ADFF2496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51732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562124" y="535517"/>
            <a:ext cx="1675924" cy="8524029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4353" y="535517"/>
            <a:ext cx="4930616" cy="852402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3641D-C9E4-3C4B-B2D4-C938AC03A86E}" type="datetimeFigureOut">
              <a:rPr lang="en-US" smtClean="0"/>
              <a:t>11/3/21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96578-D91C-1749-BFF6-27ADFF2496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44609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4353" y="535519"/>
            <a:ext cx="6703695" cy="194415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4353" y="2677584"/>
            <a:ext cx="6703695" cy="63819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34353" y="9322649"/>
            <a:ext cx="174879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B3641D-C9E4-3C4B-B2D4-C938AC03A86E}" type="datetimeFigureOut">
              <a:rPr lang="en-US" smtClean="0"/>
              <a:t>11/3/21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4608" y="9322649"/>
            <a:ext cx="2623185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489258" y="9322649"/>
            <a:ext cx="174879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A96578-D91C-1749-BFF6-27ADFF2496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64368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777240" rtl="0" eaLnBrk="1" latinLnBrk="0" hangingPunct="1">
        <a:lnSpc>
          <a:spcPct val="90000"/>
        </a:lnSpc>
        <a:spcBef>
          <a:spcPct val="0"/>
        </a:spcBef>
        <a:buNone/>
        <a:defRPr sz="374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94310" indent="-194310" algn="l" defTabSz="777240" rtl="0" eaLnBrk="1" latinLnBrk="0" hangingPunct="1">
        <a:lnSpc>
          <a:spcPct val="90000"/>
        </a:lnSpc>
        <a:spcBef>
          <a:spcPts val="850"/>
        </a:spcBef>
        <a:buFont typeface="Arial" panose="020B0604020202020204" pitchFamily="34" charset="0"/>
        <a:buChar char="•"/>
        <a:defRPr sz="2380" kern="1200">
          <a:solidFill>
            <a:schemeClr val="tx1"/>
          </a:solidFill>
          <a:latin typeface="+mn-lt"/>
          <a:ea typeface="+mn-ea"/>
          <a:cs typeface="+mn-cs"/>
        </a:defRPr>
      </a:lvl1pPr>
      <a:lvl2pPr marL="58293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2040" kern="1200">
          <a:solidFill>
            <a:schemeClr val="tx1"/>
          </a:solidFill>
          <a:latin typeface="+mn-lt"/>
          <a:ea typeface="+mn-ea"/>
          <a:cs typeface="+mn-cs"/>
        </a:defRPr>
      </a:lvl2pPr>
      <a:lvl3pPr marL="97155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36017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4pPr>
      <a:lvl5pPr marL="174879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5pPr>
      <a:lvl6pPr marL="213741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6pPr>
      <a:lvl7pPr marL="252603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7pPr>
      <a:lvl8pPr marL="291465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8pPr>
      <a:lvl9pPr marL="330327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1pPr>
      <a:lvl2pPr marL="38862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2pPr>
      <a:lvl3pPr marL="77724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3pPr>
      <a:lvl4pPr marL="116586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5pPr>
      <a:lvl6pPr marL="194310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6pPr>
      <a:lvl7pPr marL="233172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7pPr>
      <a:lvl8pPr marL="272034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A7453967-77CF-CC43-A16B-59EBB944B42C}"/>
              </a:ext>
            </a:extLst>
          </p:cNvPr>
          <p:cNvSpPr/>
          <p:nvPr/>
        </p:nvSpPr>
        <p:spPr>
          <a:xfrm>
            <a:off x="457200" y="8350194"/>
            <a:ext cx="782320" cy="104648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4AAFC0A-3887-AF40-964F-1F389B8045F6}"/>
              </a:ext>
            </a:extLst>
          </p:cNvPr>
          <p:cNvSpPr txBox="1"/>
          <p:nvPr/>
        </p:nvSpPr>
        <p:spPr>
          <a:xfrm>
            <a:off x="1361440" y="8329874"/>
            <a:ext cx="197104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="1" dirty="0">
                <a:latin typeface="Arial" panose="020B0604020202020204" pitchFamily="34" charset="0"/>
                <a:cs typeface="Arial" panose="020B0604020202020204" pitchFamily="34" charset="0"/>
              </a:rPr>
              <a:t>Name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C05915B-7CBF-E54E-8AAF-5595EF520178}"/>
              </a:ext>
            </a:extLst>
          </p:cNvPr>
          <p:cNvSpPr txBox="1"/>
          <p:nvPr/>
        </p:nvSpPr>
        <p:spPr>
          <a:xfrm>
            <a:off x="1361440" y="8604194"/>
            <a:ext cx="197104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Address Line 1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D95C7AE-BD5E-8B4D-A280-64E2EB5EC698}"/>
              </a:ext>
            </a:extLst>
          </p:cNvPr>
          <p:cNvSpPr txBox="1"/>
          <p:nvPr/>
        </p:nvSpPr>
        <p:spPr>
          <a:xfrm>
            <a:off x="1361440" y="8797234"/>
            <a:ext cx="197104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Address Line 2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CAD14B7-D243-F74B-B141-B1C8FA640935}"/>
              </a:ext>
            </a:extLst>
          </p:cNvPr>
          <p:cNvSpPr txBox="1"/>
          <p:nvPr/>
        </p:nvSpPr>
        <p:spPr>
          <a:xfrm>
            <a:off x="1361440" y="8990274"/>
            <a:ext cx="197104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Phone Number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6F7C7CB-EF7E-894E-B74C-0A1EF588C2C9}"/>
              </a:ext>
            </a:extLst>
          </p:cNvPr>
          <p:cNvSpPr txBox="1"/>
          <p:nvPr/>
        </p:nvSpPr>
        <p:spPr>
          <a:xfrm>
            <a:off x="1361440" y="9173154"/>
            <a:ext cx="197104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Email Address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A1C75C1-5A40-8E4F-905B-CC54FC45E482}"/>
              </a:ext>
            </a:extLst>
          </p:cNvPr>
          <p:cNvSpPr txBox="1"/>
          <p:nvPr/>
        </p:nvSpPr>
        <p:spPr>
          <a:xfrm>
            <a:off x="467360" y="8583874"/>
            <a:ext cx="772160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Image Here</a:t>
            </a:r>
          </a:p>
        </p:txBody>
      </p:sp>
    </p:spTree>
    <p:extLst>
      <p:ext uri="{BB962C8B-B14F-4D97-AF65-F5344CB8AC3E}">
        <p14:creationId xmlns:p14="http://schemas.microsoft.com/office/powerpoint/2010/main" val="48879507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45</TotalTime>
  <Words>15</Words>
  <Application>Microsoft Macintosh PowerPoint</Application>
  <PresentationFormat>Custom</PresentationFormat>
  <Paragraphs>7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Sara Lowe</dc:creator>
  <cp:lastModifiedBy>Sara Lowe</cp:lastModifiedBy>
  <cp:revision>18</cp:revision>
  <dcterms:created xsi:type="dcterms:W3CDTF">2021-08-06T19:34:26Z</dcterms:created>
  <dcterms:modified xsi:type="dcterms:W3CDTF">2021-11-03T21:18:01Z</dcterms:modified>
</cp:coreProperties>
</file>