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>
        <p:scale>
          <a:sx n="62" d="100"/>
          <a:sy n="62" d="100"/>
        </p:scale>
        <p:origin x="3992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7969013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7948693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223013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416053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8609093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8791973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202693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14</Words>
  <Application>Microsoft Macintosh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6</cp:revision>
  <dcterms:created xsi:type="dcterms:W3CDTF">2021-08-06T19:34:26Z</dcterms:created>
  <dcterms:modified xsi:type="dcterms:W3CDTF">2021-11-03T21:23:40Z</dcterms:modified>
</cp:coreProperties>
</file>