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290560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27024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54456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3760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3064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13520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24240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14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4</cp:revision>
  <dcterms:created xsi:type="dcterms:W3CDTF">2021-08-06T19:34:26Z</dcterms:created>
  <dcterms:modified xsi:type="dcterms:W3CDTF">2021-11-03T21:23:57Z</dcterms:modified>
</cp:coreProperties>
</file>